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77" r:id="rId3"/>
    <p:sldId id="257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28" r:id="rId20"/>
    <p:sldId id="306" r:id="rId21"/>
    <p:sldId id="365" r:id="rId22"/>
    <p:sldId id="369" r:id="rId23"/>
    <p:sldId id="370" r:id="rId24"/>
    <p:sldId id="371" r:id="rId25"/>
    <p:sldId id="372" r:id="rId26"/>
    <p:sldId id="373" r:id="rId27"/>
    <p:sldId id="374" r:id="rId28"/>
    <p:sldId id="376" r:id="rId29"/>
    <p:sldId id="366" r:id="rId30"/>
    <p:sldId id="367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79" r:id="rId39"/>
    <p:sldId id="258" r:id="rId40"/>
    <p:sldId id="286" r:id="rId41"/>
    <p:sldId id="295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3217FD"/>
    <a:srgbClr val="00C800"/>
    <a:srgbClr val="FFFF4F"/>
    <a:srgbClr val="33CAFF"/>
    <a:srgbClr val="FF3399"/>
    <a:srgbClr val="76569C"/>
    <a:srgbClr val="00EA00"/>
    <a:srgbClr val="21FF21"/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4" autoAdjust="0"/>
    <p:restoredTop sz="94614" autoAdjust="0"/>
  </p:normalViewPr>
  <p:slideViewPr>
    <p:cSldViewPr>
      <p:cViewPr varScale="1">
        <p:scale>
          <a:sx n="70" d="100"/>
          <a:sy n="70" d="100"/>
        </p:scale>
        <p:origin x="4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98DC-FFCD-4E4A-ACF2-868F75E1E41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6534-AA62-4EA0-833C-EE3311C2A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3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0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092B-7823-403C-8589-8A219F7509C8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541A-8276-483C-A349-3A8F32EBD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localhost\C:\Users\ASUS\Desktop\yasoo3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13456" y="533400"/>
            <a:ext cx="47436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ويسوع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13" name="Picture 1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04215" y="738514"/>
            <a:ext cx="62795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 س و ع    يسوع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الملوك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ملك العالم كلّو ويسوع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13" name="Picture 1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5000" y="16764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195861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2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25772" y="2343415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بحبكBABY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خلقك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1828800"/>
            <a:ext cx="6027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بيحبنيBABY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 يسوع 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خلقني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1258" y="3023825"/>
            <a:ext cx="60278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خلقنا كلنا                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بحبنا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بحبنا على طول</a:t>
            </a:r>
          </a:p>
        </p:txBody>
      </p:sp>
    </p:spTree>
    <p:extLst>
      <p:ext uri="{BB962C8B-B14F-4D97-AF65-F5344CB8AC3E}">
        <p14:creationId xmlns:p14="http://schemas.microsoft.com/office/powerpoint/2010/main" val="326579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372094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خلقني مميز  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ضلني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عالي صوتي    أنا </a:t>
            </a:r>
            <a:r>
              <a:rPr lang="ar-SA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مميز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endParaRPr lang="ar-SA" sz="28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كلما بصوت عالي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بحبني على طول</a:t>
            </a:r>
          </a:p>
          <a:p>
            <a:pPr algn="ctr"/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3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91732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بالعالي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زقّف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زقفة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بالواطي     أنا مميز</a:t>
            </a:r>
          </a:p>
          <a:p>
            <a:pPr algn="ctr"/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يلا</a:t>
            </a:r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 كلنا بصوت عالي        أنا مميز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رح ضلي حبك يا يسوع</a:t>
            </a:r>
          </a:p>
        </p:txBody>
      </p:sp>
    </p:spTree>
    <p:extLst>
      <p:ext uri="{BB962C8B-B14F-4D97-AF65-F5344CB8AC3E}">
        <p14:creationId xmlns:p14="http://schemas.microsoft.com/office/powerpoint/2010/main" val="4418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35429" cy="3776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1828800"/>
            <a:ext cx="60278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يسوع </a:t>
            </a:r>
            <a:r>
              <a:rPr lang="ar-SA" sz="2800" b="1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بيحبك</a:t>
            </a:r>
            <a:endParaRPr lang="ar-SA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 هوي 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بحب كل الناس        مش لوحدك</a:t>
            </a:r>
          </a:p>
          <a:p>
            <a:pPr algn="ctr"/>
            <a:r>
              <a:rPr lang="ar-SA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يسوع حدك على طول</a:t>
            </a:r>
          </a:p>
        </p:txBody>
      </p:sp>
    </p:spTree>
    <p:extLst>
      <p:ext uri="{BB962C8B-B14F-4D97-AF65-F5344CB8AC3E}">
        <p14:creationId xmlns:p14="http://schemas.microsoft.com/office/powerpoint/2010/main" val="29719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4458" y="153164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وسيلة إيضاح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32558"/>
            <a:ext cx="9144000" cy="3404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71155" y="784447"/>
            <a:ext cx="3369833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6000" dirty="0">
                <a:ln/>
                <a:solidFill>
                  <a:srgbClr val="E20000"/>
                </a:solidFill>
                <a:latin typeface="Arial Hebrew Scholar" charset="-79"/>
                <a:ea typeface="Arial Hebrew Scholar" charset="-79"/>
              </a:rPr>
              <a:t>الدرس الرابع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sz="8800" dirty="0">
                <a:ln/>
                <a:latin typeface="Arial Hebrew Scholar" charset="-79"/>
                <a:ea typeface="Arial Hebrew Scholar" charset="-79"/>
              </a:rPr>
              <a:t>سوف اسمع بانتباه لله ولغيري.</a:t>
            </a:r>
          </a:p>
        </p:txBody>
      </p:sp>
      <p:pic>
        <p:nvPicPr>
          <p:cNvPr id="14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جيب الغرض الصح</a:t>
            </a:r>
          </a:p>
        </p:txBody>
      </p:sp>
      <p:pic>
        <p:nvPicPr>
          <p:cNvPr id="4098" name="Picture 2" descr="C:\Documents and Settings\Admin\Desktop\New Folder\Jesus in the temple\clip_art_illustration_of_a_mischievous_boy_attracting_money_with_a_magnet_0521-1011-0417-1121_S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76" l="0" r="100000">
                        <a14:foregroundMark x1="69667" y1="33621" x2="69667" y2="33621"/>
                        <a14:foregroundMark x1="72000" y1="38362" x2="72000" y2="38362"/>
                        <a14:foregroundMark x1="75333" y1="62069" x2="75333" y2="62069"/>
                        <a14:foregroundMark x1="90667" y1="65517" x2="90667" y2="65517"/>
                        <a14:foregroundMark x1="92667" y1="46552" x2="92667" y2="46552"/>
                        <a14:foregroundMark x1="87333" y1="49138" x2="87333" y2="49138"/>
                        <a14:foregroundMark x1="94333" y1="36207" x2="94333" y2="36207"/>
                        <a14:foregroundMark x1="83000" y1="34914" x2="83000" y2="34914"/>
                        <a14:foregroundMark x1="75667" y1="44828" x2="75667" y2="44828"/>
                        <a14:foregroundMark x1="70333" y1="51293" x2="70333" y2="51293"/>
                        <a14:foregroundMark x1="78667" y1="70690" x2="78667" y2="70690"/>
                        <a14:foregroundMark x1="55333" y1="90086" x2="55333" y2="90086"/>
                        <a14:foregroundMark x1="46333" y1="94397" x2="46333" y2="94397"/>
                        <a14:foregroundMark x1="27000" y1="23276" x2="27000" y2="23276"/>
                        <a14:foregroundMark x1="27667" y1="57328" x2="27667" y2="57328"/>
                        <a14:foregroundMark x1="27000" y1="50431" x2="27000" y2="50431"/>
                        <a14:foregroundMark x1="27000" y1="61638" x2="27000" y2="61638"/>
                        <a14:foregroundMark x1="57333" y1="59052" x2="57333" y2="59052"/>
                        <a14:foregroundMark x1="41000" y1="94828" x2="41000" y2="94828"/>
                        <a14:foregroundMark x1="34333" y1="94397" x2="34333" y2="94397"/>
                        <a14:foregroundMark x1="8333" y1="90086" x2="8333" y2="90086"/>
                        <a14:foregroundMark x1="59333" y1="90086" x2="59333" y2="90086"/>
                        <a14:foregroundMark x1="61333" y1="90517" x2="61333" y2="90517"/>
                        <a14:foregroundMark x1="63000" y1="90517" x2="63000" y2="90517"/>
                        <a14:foregroundMark x1="5000" y1="90086" x2="5000" y2="90086"/>
                        <a14:foregroundMark x1="64667" y1="90517" x2="64667" y2="905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2504" y="1830591"/>
            <a:ext cx="5517931" cy="4267200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Desktop\New Folder\Jesus in the temple\New Fold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811" y="0"/>
            <a:ext cx="7315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448800" y="381000"/>
            <a:ext cx="209704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0000" b="1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قصّة</a:t>
            </a:r>
            <a:endParaRPr lang="en-US" sz="10000" b="1" dirty="0">
              <a:ln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Desktop\New Folder\Jesus in the temple\New Fold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9161450" cy="5334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Desktop\New Folder\Jesus in the temple\New Fold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19200"/>
            <a:ext cx="9175307" cy="43434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Desktop\New Folder\Jesus in the temple\New Fold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694" y="1219200"/>
            <a:ext cx="9175307" cy="43434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Desktop\New Folder\Jesus in the temple\New Fold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-55251"/>
            <a:ext cx="5943600" cy="6913251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Desktop\New Folder\Jesus in the temple\New Folder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9144000" cy="43434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Desktop\New Folder\Jesus in the temple\New Folder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9144000" cy="44958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Desktop\New Folder\Jesus in the temple\8izn54A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6858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1"/>
            <a:ext cx="6858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152400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آية من الكتاب المقدس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23" y="321644"/>
            <a:ext cx="5014709" cy="60716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269740" y="3379491"/>
            <a:ext cx="3223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sz="4800" dirty="0">
                <a:ln w="17780" cmpd="sng">
                  <a:noFill/>
                  <a:prstDash val="solid"/>
                  <a:miter lim="800000"/>
                </a:ln>
                <a:latin typeface="Hacen Beirut Lt X3" charset="0"/>
                <a:ea typeface="Hacen Beirut Lt X3" charset="0"/>
              </a:rPr>
              <a:t>لوقا </a:t>
            </a:r>
            <a:r>
              <a:rPr lang="ar-SA" sz="4800" dirty="0">
                <a:ln w="17780" cmpd="sng">
                  <a:noFill/>
                  <a:prstDash val="solid"/>
                  <a:miter lim="800000"/>
                </a:ln>
                <a:latin typeface="Hacen Beirut Lt X3" charset="0"/>
                <a:ea typeface="Hacen Beirut Lt X3" charset="0"/>
              </a:rPr>
              <a:t>۲: ٤۱-۵۲</a:t>
            </a:r>
            <a:endParaRPr lang="ar-SA" sz="4800" dirty="0">
              <a:ln w="17780" cmpd="sng">
                <a:noFill/>
                <a:prstDash val="solid"/>
                <a:miter lim="800000"/>
              </a:ln>
              <a:latin typeface="Hacen Beirut Lt X3" charset="0"/>
              <a:ea typeface="Hacen Beirut Lt X3" charset="0"/>
            </a:endParaRPr>
          </a:p>
        </p:txBody>
      </p:sp>
      <p:pic>
        <p:nvPicPr>
          <p:cNvPr id="9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38932" y="700317"/>
            <a:ext cx="6542177" cy="265713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ts val="10000"/>
              </a:lnSpc>
            </a:pPr>
            <a:r>
              <a:rPr lang="ar-SA" sz="10000" spc="300" dirty="0">
                <a:ln w="11430"/>
                <a:solidFill>
                  <a:schemeClr val="bg2">
                    <a:lumMod val="50000"/>
                  </a:schemeClr>
                </a:solidFill>
                <a:latin typeface="AXtZouhairBold" charset="0"/>
                <a:ea typeface="AXtZouhairBold" charset="0"/>
              </a:rPr>
              <a:t>يسوع الصبي </a:t>
            </a:r>
            <a:endParaRPr lang="en-US" sz="10000" spc="300" dirty="0" smtClean="0">
              <a:ln w="11430"/>
              <a:solidFill>
                <a:schemeClr val="bg2">
                  <a:lumMod val="50000"/>
                </a:schemeClr>
              </a:solidFill>
              <a:latin typeface="AXtZouhairBold" charset="0"/>
              <a:ea typeface="AXtZouhairBold" charset="0"/>
            </a:endParaRPr>
          </a:p>
          <a:p>
            <a:pPr algn="r">
              <a:lnSpc>
                <a:spcPts val="10000"/>
              </a:lnSpc>
            </a:pPr>
            <a:r>
              <a:rPr lang="ar-SA" sz="10000" spc="300" dirty="0" smtClean="0">
                <a:ln w="11430"/>
                <a:solidFill>
                  <a:schemeClr val="bg2">
                    <a:lumMod val="50000"/>
                  </a:schemeClr>
                </a:solidFill>
                <a:latin typeface="AXtZouhairBold" charset="0"/>
                <a:ea typeface="AXtZouhairBold" charset="0"/>
              </a:rPr>
              <a:t>الصغير </a:t>
            </a:r>
            <a:r>
              <a:rPr lang="ar-SA" sz="10000" spc="300" dirty="0">
                <a:ln w="11430"/>
                <a:solidFill>
                  <a:schemeClr val="bg2">
                    <a:lumMod val="50000"/>
                  </a:schemeClr>
                </a:solidFill>
                <a:latin typeface="AXtZouhairBold" charset="0"/>
                <a:ea typeface="AXtZouhairBold" charset="0"/>
              </a:rPr>
              <a:t>يسمع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owerpoint\nTBenL8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1"/>
            <a:ext cx="3962400" cy="3962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45300" y="3657600"/>
            <a:ext cx="6822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”من له أذنان للسمع فليسمع“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solidFill>
                  <a:srgbClr val="EA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مرقس ٩:٤</a:t>
            </a:r>
            <a:endParaRPr lang="en-US" sz="5400" b="1" dirty="0">
              <a:ln>
                <a:prstDash val="solid"/>
              </a:ln>
              <a:solidFill>
                <a:srgbClr val="EA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17679" y="12192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4372" y="838200"/>
            <a:ext cx="52295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تكون متضايق بتحس إنك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تذكّر الله حدّك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7600" y="990600"/>
            <a:ext cx="49392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(تذكّر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إنّك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إنت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دايماً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5297" y="1143000"/>
            <a:ext cx="5104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(اتكل على ربّك من كل قلبك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صلّي بيسمع صلاتك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بحبك)2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2750" y="914400"/>
            <a:ext cx="52728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(لما بكون متضايق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بحس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كتير خايف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بعرف الله حدّي وهو كل شي شايف)2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62400" y="1066800"/>
            <a:ext cx="438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(بعرف إنّو مكتوب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/>
            </a:r>
            <a:br>
              <a:rPr lang="en-US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</a:br>
            <a:r>
              <a:rPr lang="ar-LB" sz="4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إنّي </a:t>
            </a:r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إنا محبوب)2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رح ضل متذكّر وقول</a:t>
            </a:r>
          </a:p>
          <a:p>
            <a:pPr algn="ctr"/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533" y1="76307" x2="40533" y2="76307"/>
                        <a14:foregroundMark x1="17867" y1="82718" x2="17867" y2="82718"/>
                        <a14:foregroundMark x1="20467" y1="87038" x2="20467" y2="87038"/>
                        <a14:foregroundMark x1="37733" y1="97073" x2="37533" y2="97422"/>
                        <a14:foregroundMark x1="31200" y1="81603" x2="31200" y2="81603"/>
                        <a14:foregroundMark x1="35867" y1="98049" x2="35867" y2="98049"/>
                        <a14:foregroundMark x1="28200" y1="93519" x2="28200" y2="93519"/>
                        <a14:foregroundMark x1="13733" y1="71986" x2="13733" y2="71986"/>
                        <a14:foregroundMark x1="75067" y1="92962" x2="75067" y2="92962"/>
                        <a14:foregroundMark x1="64400" y1="93171" x2="64400" y2="93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841" y="0"/>
            <a:ext cx="716864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2488" y="1143000"/>
            <a:ext cx="52389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(بتكل على ربّي من كل قلبي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بصلّي بيسمع صلاتي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acen Beirut Lt X3" charset="0"/>
                <a:ea typeface="Hacen Beirut Lt X3" charset="0"/>
              </a:rPr>
              <a:t>لأنو بحبني)2</a:t>
            </a:r>
            <a:endParaRPr lang="en-US" sz="44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latin typeface="Hacen Beirut Lt X3" charset="0"/>
              <a:ea typeface="Hacen Beirut Lt X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240240"/>
            <a:ext cx="4514850" cy="5600700"/>
          </a:xfrm>
          <a:prstGeom prst="rect">
            <a:avLst/>
          </a:prstGeom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794479" y="1807673"/>
            <a:ext cx="35076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Beirut Lt X3" charset="0"/>
                <a:ea typeface="Hacen Beirut Lt X3" charset="0"/>
              </a:rPr>
              <a:t>لمين؟</a:t>
            </a:r>
          </a:p>
        </p:txBody>
      </p:sp>
    </p:spTree>
    <p:extLst>
      <p:ext uri="{BB962C8B-B14F-4D97-AF65-F5344CB8AC3E}">
        <p14:creationId xmlns:p14="http://schemas.microsoft.com/office/powerpoint/2010/main" val="33571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برج العلب</a:t>
            </a:r>
          </a:p>
        </p:txBody>
      </p:sp>
      <p:pic>
        <p:nvPicPr>
          <p:cNvPr id="10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pic>
        <p:nvPicPr>
          <p:cNvPr id="25" name="Picture 2" descr="C:\Documents and Settings\Admin\Desktop\pop-clipart-pop-can-clip-art_41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619" y1="23346" x2="47619" y2="23346"/>
                        <a14:foregroundMark x1="55102" y1="47860" x2="55102" y2="47860"/>
                        <a14:foregroundMark x1="17687" y1="45914" x2="17687" y2="45914"/>
                        <a14:foregroundMark x1="79592" y1="50195" x2="79592" y2="50195"/>
                        <a14:foregroundMark x1="89116" y1="44358" x2="89116" y2="44358"/>
                        <a14:foregroundMark x1="55102" y1="54086" x2="55102" y2="54086"/>
                        <a14:foregroundMark x1="6803" y1="43580" x2="6803" y2="43580"/>
                        <a14:foregroundMark x1="18367" y1="57977" x2="18367" y2="57977"/>
                        <a14:foregroundMark x1="26531" y1="6615" x2="26531" y2="6615"/>
                        <a14:foregroundMark x1="12925" y1="6615" x2="12925" y2="6615"/>
                        <a14:foregroundMark x1="80952" y1="6615" x2="80952" y2="6615"/>
                        <a14:foregroundMark x1="38776" y1="47860" x2="38776" y2="47860"/>
                        <a14:foregroundMark x1="25850" y1="50584" x2="25850" y2="50584"/>
                        <a14:foregroundMark x1="17687" y1="51362" x2="17687" y2="51362"/>
                        <a14:foregroundMark x1="89116" y1="40856" x2="89116" y2="40856"/>
                        <a14:foregroundMark x1="92517" y1="48638" x2="92517" y2="48638"/>
                        <a14:foregroundMark x1="81633" y1="54086" x2="81633" y2="54086"/>
                        <a14:foregroundMark x1="64626" y1="45136" x2="64626" y2="45136"/>
                        <a14:foregroundMark x1="65306" y1="49805" x2="65306" y2="49805"/>
                        <a14:foregroundMark x1="59184" y1="57977" x2="59184" y2="57977"/>
                        <a14:foregroundMark x1="36735" y1="42802" x2="36735" y2="42802"/>
                        <a14:foregroundMark x1="39456" y1="10117" x2="39456" y2="10117"/>
                        <a14:foregroundMark x1="61224" y1="6226" x2="61224" y2="6226"/>
                        <a14:foregroundMark x1="42857" y1="2335" x2="42857" y2="2335"/>
                        <a14:foregroundMark x1="69388" y1="8560" x2="69388" y2="8560"/>
                        <a14:foregroundMark x1="34694" y1="5058" x2="34694" y2="5058"/>
                        <a14:backgroundMark x1="89796" y1="10506" x2="89796" y2="105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53774">
            <a:off x="3694760" y="3685574"/>
            <a:ext cx="658932" cy="1066800"/>
          </a:xfrm>
          <a:prstGeom prst="rect">
            <a:avLst/>
          </a:prstGeom>
          <a:noFill/>
        </p:spPr>
      </p:pic>
      <p:pic>
        <p:nvPicPr>
          <p:cNvPr id="24" name="Picture 2" descr="C:\Documents and Settings\Admin\Desktop\pop-clipart-pop-can-clip-art_41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619" y1="23346" x2="47619" y2="23346"/>
                        <a14:foregroundMark x1="55102" y1="47860" x2="55102" y2="47860"/>
                        <a14:foregroundMark x1="17687" y1="45914" x2="17687" y2="45914"/>
                        <a14:foregroundMark x1="79592" y1="50195" x2="79592" y2="50195"/>
                        <a14:foregroundMark x1="89116" y1="44358" x2="89116" y2="44358"/>
                        <a14:foregroundMark x1="55102" y1="54086" x2="55102" y2="54086"/>
                        <a14:foregroundMark x1="6803" y1="43580" x2="6803" y2="43580"/>
                        <a14:foregroundMark x1="18367" y1="57977" x2="18367" y2="57977"/>
                        <a14:foregroundMark x1="26531" y1="6615" x2="26531" y2="6615"/>
                        <a14:foregroundMark x1="12925" y1="6615" x2="12925" y2="6615"/>
                        <a14:foregroundMark x1="80952" y1="6615" x2="80952" y2="6615"/>
                        <a14:foregroundMark x1="38776" y1="47860" x2="38776" y2="47860"/>
                        <a14:foregroundMark x1="25850" y1="50584" x2="25850" y2="50584"/>
                        <a14:foregroundMark x1="17687" y1="51362" x2="17687" y2="51362"/>
                        <a14:foregroundMark x1="89116" y1="40856" x2="89116" y2="40856"/>
                        <a14:foregroundMark x1="92517" y1="48638" x2="92517" y2="48638"/>
                        <a14:foregroundMark x1="81633" y1="54086" x2="81633" y2="54086"/>
                        <a14:foregroundMark x1="64626" y1="45136" x2="64626" y2="45136"/>
                        <a14:foregroundMark x1="65306" y1="49805" x2="65306" y2="49805"/>
                        <a14:foregroundMark x1="59184" y1="57977" x2="59184" y2="57977"/>
                        <a14:foregroundMark x1="36735" y1="42802" x2="36735" y2="42802"/>
                        <a14:foregroundMark x1="39456" y1="10117" x2="39456" y2="10117"/>
                        <a14:foregroundMark x1="61224" y1="6226" x2="61224" y2="6226"/>
                        <a14:foregroundMark x1="42857" y1="2335" x2="42857" y2="2335"/>
                        <a14:foregroundMark x1="69388" y1="8560" x2="69388" y2="8560"/>
                        <a14:foregroundMark x1="34694" y1="5058" x2="34694" y2="5058"/>
                        <a14:backgroundMark x1="89796" y1="10506" x2="89796" y2="105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53774">
            <a:off x="3775370" y="2721704"/>
            <a:ext cx="658932" cy="1066800"/>
          </a:xfrm>
          <a:prstGeom prst="rect">
            <a:avLst/>
          </a:prstGeom>
          <a:noFill/>
        </p:spPr>
      </p:pic>
      <p:pic>
        <p:nvPicPr>
          <p:cNvPr id="13" name="Picture 2" descr="C:\Documents and Settings\Admin\Desktop\pop-clipart-pop-can-clip-art_41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619" y1="23346" x2="47619" y2="23346"/>
                        <a14:foregroundMark x1="55102" y1="47860" x2="55102" y2="47860"/>
                        <a14:foregroundMark x1="17687" y1="45914" x2="17687" y2="45914"/>
                        <a14:foregroundMark x1="79592" y1="50195" x2="79592" y2="50195"/>
                        <a14:foregroundMark x1="89116" y1="44358" x2="89116" y2="44358"/>
                        <a14:foregroundMark x1="55102" y1="54086" x2="55102" y2="54086"/>
                        <a14:foregroundMark x1="6803" y1="43580" x2="6803" y2="43580"/>
                        <a14:foregroundMark x1="18367" y1="57977" x2="18367" y2="57977"/>
                        <a14:foregroundMark x1="26531" y1="6615" x2="26531" y2="6615"/>
                        <a14:foregroundMark x1="12925" y1="6615" x2="12925" y2="6615"/>
                        <a14:foregroundMark x1="80952" y1="6615" x2="80952" y2="6615"/>
                        <a14:foregroundMark x1="38776" y1="47860" x2="38776" y2="47860"/>
                        <a14:foregroundMark x1="25850" y1="50584" x2="25850" y2="50584"/>
                        <a14:foregroundMark x1="17687" y1="51362" x2="17687" y2="51362"/>
                        <a14:foregroundMark x1="89116" y1="40856" x2="89116" y2="40856"/>
                        <a14:foregroundMark x1="92517" y1="48638" x2="92517" y2="48638"/>
                        <a14:foregroundMark x1="81633" y1="54086" x2="81633" y2="54086"/>
                        <a14:foregroundMark x1="64626" y1="45136" x2="64626" y2="45136"/>
                        <a14:foregroundMark x1="65306" y1="49805" x2="65306" y2="49805"/>
                        <a14:foregroundMark x1="59184" y1="57977" x2="59184" y2="57977"/>
                        <a14:foregroundMark x1="36735" y1="42802" x2="36735" y2="42802"/>
                        <a14:foregroundMark x1="39456" y1="10117" x2="39456" y2="10117"/>
                        <a14:foregroundMark x1="61224" y1="6226" x2="61224" y2="6226"/>
                        <a14:foregroundMark x1="42857" y1="2335" x2="42857" y2="2335"/>
                        <a14:foregroundMark x1="69388" y1="8560" x2="69388" y2="8560"/>
                        <a14:foregroundMark x1="34694" y1="5058" x2="34694" y2="5058"/>
                        <a14:backgroundMark x1="89796" y1="10506" x2="89796" y2="105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53774">
            <a:off x="3809468" y="1771971"/>
            <a:ext cx="658932" cy="1066800"/>
          </a:xfrm>
          <a:prstGeom prst="rect">
            <a:avLst/>
          </a:prstGeom>
          <a:noFill/>
        </p:spPr>
      </p:pic>
      <p:pic>
        <p:nvPicPr>
          <p:cNvPr id="26" name="Picture 2" descr="C:\Documents and Settings\Admin\Desktop\pop-clipart-pop-can-clip-art_41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619" y1="23346" x2="47619" y2="23346"/>
                        <a14:foregroundMark x1="55102" y1="47860" x2="55102" y2="47860"/>
                        <a14:foregroundMark x1="17687" y1="45914" x2="17687" y2="45914"/>
                        <a14:foregroundMark x1="79592" y1="50195" x2="79592" y2="50195"/>
                        <a14:foregroundMark x1="89116" y1="44358" x2="89116" y2="44358"/>
                        <a14:foregroundMark x1="55102" y1="54086" x2="55102" y2="54086"/>
                        <a14:foregroundMark x1="6803" y1="43580" x2="6803" y2="43580"/>
                        <a14:foregroundMark x1="18367" y1="57977" x2="18367" y2="57977"/>
                        <a14:foregroundMark x1="26531" y1="6615" x2="26531" y2="6615"/>
                        <a14:foregroundMark x1="12925" y1="6615" x2="12925" y2="6615"/>
                        <a14:foregroundMark x1="80952" y1="6615" x2="80952" y2="6615"/>
                        <a14:foregroundMark x1="38776" y1="47860" x2="38776" y2="47860"/>
                        <a14:foregroundMark x1="25850" y1="50584" x2="25850" y2="50584"/>
                        <a14:foregroundMark x1="17687" y1="51362" x2="17687" y2="51362"/>
                        <a14:foregroundMark x1="89116" y1="40856" x2="89116" y2="40856"/>
                        <a14:foregroundMark x1="92517" y1="48638" x2="92517" y2="48638"/>
                        <a14:foregroundMark x1="81633" y1="54086" x2="81633" y2="54086"/>
                        <a14:foregroundMark x1="64626" y1="45136" x2="64626" y2="45136"/>
                        <a14:foregroundMark x1="65306" y1="49805" x2="65306" y2="49805"/>
                        <a14:foregroundMark x1="59184" y1="57977" x2="59184" y2="57977"/>
                        <a14:foregroundMark x1="36735" y1="42802" x2="36735" y2="42802"/>
                        <a14:foregroundMark x1="39456" y1="10117" x2="39456" y2="10117"/>
                        <a14:foregroundMark x1="61224" y1="6226" x2="61224" y2="6226"/>
                        <a14:foregroundMark x1="42857" y1="2335" x2="42857" y2="2335"/>
                        <a14:foregroundMark x1="69388" y1="8560" x2="69388" y2="8560"/>
                        <a14:foregroundMark x1="34694" y1="5058" x2="34694" y2="5058"/>
                        <a14:backgroundMark x1="89796" y1="10506" x2="89796" y2="105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53774">
            <a:off x="3775369" y="4852493"/>
            <a:ext cx="658932" cy="1066800"/>
          </a:xfrm>
          <a:prstGeom prst="rect">
            <a:avLst/>
          </a:prstGeom>
          <a:noFill/>
        </p:spPr>
      </p:pic>
      <p:pic>
        <p:nvPicPr>
          <p:cNvPr id="27" name="Picture 2" descr="C:\Documents and Settings\Admin\Desktop\pop-clipart-pop-can-clip-art_41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619" y1="23346" x2="47619" y2="23346"/>
                        <a14:foregroundMark x1="55102" y1="47860" x2="55102" y2="47860"/>
                        <a14:foregroundMark x1="17687" y1="45914" x2="17687" y2="45914"/>
                        <a14:foregroundMark x1="79592" y1="50195" x2="79592" y2="50195"/>
                        <a14:foregroundMark x1="89116" y1="44358" x2="89116" y2="44358"/>
                        <a14:foregroundMark x1="55102" y1="54086" x2="55102" y2="54086"/>
                        <a14:foregroundMark x1="6803" y1="43580" x2="6803" y2="43580"/>
                        <a14:foregroundMark x1="18367" y1="57977" x2="18367" y2="57977"/>
                        <a14:foregroundMark x1="26531" y1="6615" x2="26531" y2="6615"/>
                        <a14:foregroundMark x1="12925" y1="6615" x2="12925" y2="6615"/>
                        <a14:foregroundMark x1="80952" y1="6615" x2="80952" y2="6615"/>
                        <a14:foregroundMark x1="38776" y1="47860" x2="38776" y2="47860"/>
                        <a14:foregroundMark x1="25850" y1="50584" x2="25850" y2="50584"/>
                        <a14:foregroundMark x1="17687" y1="51362" x2="17687" y2="51362"/>
                        <a14:foregroundMark x1="89116" y1="40856" x2="89116" y2="40856"/>
                        <a14:foregroundMark x1="92517" y1="48638" x2="92517" y2="48638"/>
                        <a14:foregroundMark x1="81633" y1="54086" x2="81633" y2="54086"/>
                        <a14:foregroundMark x1="64626" y1="45136" x2="64626" y2="45136"/>
                        <a14:foregroundMark x1="65306" y1="49805" x2="65306" y2="49805"/>
                        <a14:foregroundMark x1="59184" y1="57977" x2="59184" y2="57977"/>
                        <a14:foregroundMark x1="36735" y1="42802" x2="36735" y2="42802"/>
                        <a14:foregroundMark x1="39456" y1="10117" x2="39456" y2="10117"/>
                        <a14:foregroundMark x1="61224" y1="6226" x2="61224" y2="6226"/>
                        <a14:foregroundMark x1="42857" y1="2335" x2="42857" y2="2335"/>
                        <a14:foregroundMark x1="69388" y1="8560" x2="69388" y2="8560"/>
                        <a14:foregroundMark x1="34694" y1="5058" x2="34694" y2="5058"/>
                        <a14:backgroundMark x1="89796" y1="10506" x2="89796" y2="105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53774">
            <a:off x="4846320" y="4920726"/>
            <a:ext cx="658932" cy="1066800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9209" y="234751"/>
            <a:ext cx="37753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مهرّج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2854" y="2190201"/>
            <a:ext cx="37405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جوجو</a:t>
            </a:r>
          </a:p>
          <a:p>
            <a:pPr algn="ctr"/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و</a:t>
            </a:r>
          </a:p>
          <a:p>
            <a:r>
              <a:rPr lang="ar-LB" sz="5400" b="1" spc="50" dirty="0">
                <a:ln w="11430">
                  <a:noFill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أولي</a:t>
            </a:r>
            <a:endParaRPr lang="en-US" sz="5400" b="1" spc="50" dirty="0">
              <a:ln w="11430">
                <a:noFill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pic>
        <p:nvPicPr>
          <p:cNvPr id="13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4" descr="C:\Documents and Settings\Admin\Desktop\powerpoint\AcbKXga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" b="100000" l="0" r="9708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1690" y="2667000"/>
            <a:ext cx="2933698" cy="4267200"/>
          </a:xfrm>
          <a:prstGeom prst="rect">
            <a:avLst/>
          </a:prstGeom>
          <a:noFill/>
        </p:spPr>
      </p:pic>
      <p:pic>
        <p:nvPicPr>
          <p:cNvPr id="12" name="Picture 5" descr="C:\Documents and Settings\Admin\Desktop\powerpoint\clown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752601"/>
            <a:ext cx="3429000" cy="5070633"/>
          </a:xfrm>
          <a:prstGeom prst="rect">
            <a:avLst/>
          </a:prstGeom>
          <a:noFill/>
        </p:spPr>
      </p:pic>
      <p:pic>
        <p:nvPicPr>
          <p:cNvPr id="17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البرج</a:t>
            </a:r>
          </a:p>
        </p:txBody>
      </p:sp>
      <p:pic>
        <p:nvPicPr>
          <p:cNvPr id="7170" name="Picture 2" descr="C:\Documents and Settings\Admin\Desktop\New Folder\Jesus in the temple\pyramid-inverted-plastic-cups-16207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2" b="90000" l="9763" r="8994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47972" y="990600"/>
            <a:ext cx="4538436" cy="6042297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9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15240" y="0"/>
            <a:ext cx="12192000" cy="51895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35241"/>
            <a:ext cx="838723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500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 المراجعة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0"/>
            <a:ext cx="50061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Hacen Beirut Lt X3" charset="0"/>
                <a:ea typeface="Hacen Beirut Lt X3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Hacen Beirut Lt X3" charset="0"/>
              <a:ea typeface="Hacen Beirut Lt X3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000" dirty="0">
                <a:ln>
                  <a:prstDash val="solid"/>
                </a:ln>
                <a:solidFill>
                  <a:srgbClr val="FFFF00"/>
                </a:solidFill>
                <a:latin typeface="Hacen Beirut Lt X3" charset="0"/>
                <a:ea typeface="Hacen Beirut Lt X3" charset="0"/>
              </a:rPr>
              <a:t>وصّل الرسالة!</a:t>
            </a:r>
          </a:p>
        </p:txBody>
      </p:sp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1226372" y="865093"/>
            <a:ext cx="5247938" cy="524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Admin\Desktop\New Folder\Jesus in the temple\k7659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677" y1="65294" x2="61677" y2="65294"/>
                        <a14:foregroundMark x1="37725" y1="92941" x2="37725" y2="92941"/>
                        <a14:foregroundMark x1="85629" y1="44118" x2="85629" y2="44118"/>
                        <a14:foregroundMark x1="46108" y1="12353" x2="46108" y2="12353"/>
                        <a14:foregroundMark x1="73054" y1="50588" x2="73054" y2="50588"/>
                        <a14:foregroundMark x1="81437" y1="41765" x2="81437" y2="41765"/>
                        <a14:foregroundMark x1="35329" y1="84706" x2="35329" y2="84706"/>
                        <a14:foregroundMark x1="82036" y1="17059" x2="82036" y2="17059"/>
                        <a14:foregroundMark x1="86826" y1="15294" x2="86826" y2="15294"/>
                        <a14:foregroundMark x1="79641" y1="9412" x2="79641" y2="9412"/>
                        <a14:foregroundMark x1="55689" y1="4118" x2="55689" y2="4118"/>
                        <a14:foregroundMark x1="41317" y1="8824" x2="41317" y2="8824"/>
                        <a14:foregroundMark x1="43114" y1="6471" x2="43114" y2="6471"/>
                        <a14:foregroundMark x1="89222" y1="14118" x2="89222" y2="14118"/>
                        <a14:foregroundMark x1="89820" y1="23529" x2="89820" y2="23529"/>
                        <a14:foregroundMark x1="94611" y1="22941" x2="94611" y2="22941"/>
                        <a14:foregroundMark x1="85030" y1="24118" x2="85030" y2="24118"/>
                        <a14:foregroundMark x1="84431" y1="32353" x2="84431" y2="32353"/>
                        <a14:foregroundMark x1="87425" y1="33529" x2="87425" y2="33529"/>
                        <a14:foregroundMark x1="91018" y1="34118" x2="91018" y2="34118"/>
                        <a14:foregroundMark x1="93413" y1="34118" x2="93413" y2="34118"/>
                        <a14:foregroundMark x1="83832" y1="42353" x2="83832" y2="42353"/>
                        <a14:foregroundMark x1="88623" y1="44118" x2="88623" y2="44118"/>
                        <a14:foregroundMark x1="78443" y1="41176" x2="78443" y2="41176"/>
                        <a14:foregroundMark x1="75449" y1="52353" x2="75449" y2="52353"/>
                        <a14:foregroundMark x1="77844" y1="54118" x2="77844" y2="54118"/>
                        <a14:foregroundMark x1="79641" y1="55882" x2="79641" y2="55882"/>
                        <a14:foregroundMark x1="70659" y1="50000" x2="70659" y2="50000"/>
                        <a14:foregroundMark x1="60479" y1="60588" x2="60479" y2="60588"/>
                        <a14:foregroundMark x1="65269" y1="61765" x2="65269" y2="61765"/>
                        <a14:foregroundMark x1="67665" y1="64118" x2="67665" y2="64118"/>
                        <a14:foregroundMark x1="13772" y1="68235" x2="13772" y2="68235"/>
                        <a14:foregroundMark x1="10180" y1="67059" x2="10180" y2="67059"/>
                        <a14:foregroundMark x1="7186" y1="68824" x2="7186" y2="68824"/>
                        <a14:foregroundMark x1="28144" y1="96471" x2="28144" y2="96471"/>
                        <a14:foregroundMark x1="23952" y1="3529" x2="23952" y2="3529"/>
                        <a14:foregroundMark x1="61078" y1="51176" x2="61078" y2="51176"/>
                        <a14:foregroundMark x1="78443" y1="70000" x2="78443" y2="70000"/>
                        <a14:foregroundMark x1="80240" y1="75882" x2="80240" y2="75882"/>
                        <a14:foregroundMark x1="53293" y1="85882" x2="53293" y2="85882"/>
                        <a14:foregroundMark x1="20958" y1="55882" x2="20958" y2="55882"/>
                        <a14:foregroundMark x1="26946" y1="13529" x2="26946" y2="13529"/>
                        <a14:foregroundMark x1="22156" y1="84118" x2="22156" y2="84118"/>
                        <a14:backgroundMark x1="56287" y1="5294" x2="56287" y2="52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7658" y="1941706"/>
            <a:ext cx="3600904" cy="36655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80639" y="735620"/>
            <a:ext cx="51267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13" name="Picture 1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12" name="yasoo3.mp3">
            <a:hlinkClick r:id="" action="ppaction://media"/>
          </p:cNvPr>
          <p:cNvPicPr>
            <a:picLocks noRot="1" noChangeAspect="1"/>
          </p:cNvPicPr>
          <p:nvPr>
            <a:audioFile r:link="rId1"/>
            <p:extLst/>
          </p:nvPr>
        </p:nvPicPr>
        <p:blipFill>
          <a:blip r:embed="rId5" cstate="print"/>
          <a:stretch>
            <a:fillRect/>
          </a:stretch>
        </p:blipFill>
        <p:spPr>
          <a:xfrm>
            <a:off x="1752600" y="6019800"/>
            <a:ext cx="304800" cy="304800"/>
          </a:xfrm>
          <a:prstGeom prst="rect">
            <a:avLst/>
          </a:prstGeom>
        </p:spPr>
      </p:pic>
      <p:pic>
        <p:nvPicPr>
          <p:cNvPr id="7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0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99026" y="838200"/>
            <a:ext cx="50899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ي س و ع    يسوع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هو ملك الملوك</a:t>
            </a:r>
          </a:p>
          <a:p>
            <a:pPr algn="ctr"/>
            <a:r>
              <a:rPr lang="ar-LB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Hebrew Scholar" charset="-79"/>
                <a:ea typeface="Arial Hebrew Scholar" charset="-79"/>
              </a:rPr>
              <a:t>هو ملك العالم كلّو وهو ملكي</a:t>
            </a:r>
            <a:endParaRPr lang="en-US" sz="4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Hebrew Scholar" charset="-79"/>
              <a:ea typeface="Arial Hebrew Scholar" charset="-79"/>
            </a:endParaRPr>
          </a:p>
        </p:txBody>
      </p:sp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80638" y="838200"/>
            <a:ext cx="51267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السما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الأرض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 العالم كلّو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مين 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13" name="Picture 1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Desktop\New Folder\powerpoint\miriam\kids-karaoke-clip-art-karaoke-444-650-50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4" y="1360449"/>
            <a:ext cx="5545873" cy="47521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705600" y="685800"/>
            <a:ext cx="50372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ي س و ع    يسوع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هو ملك الملوك</a:t>
            </a:r>
          </a:p>
          <a:p>
            <a:pPr algn="ctr"/>
            <a:r>
              <a:rPr lang="ar-LB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cen Beirut Lt X3" charset="0"/>
                <a:ea typeface="Hacen Beirut Lt X3" charset="0"/>
              </a:rPr>
              <a:t>هو ملك العالم كلّو وهو ملكي</a:t>
            </a:r>
            <a:endParaRPr lang="en-US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cen Beirut Lt X3" charset="0"/>
              <a:ea typeface="Hacen Beirut Lt X3" charset="0"/>
            </a:endParaRPr>
          </a:p>
        </p:txBody>
      </p:sp>
      <p:pic>
        <p:nvPicPr>
          <p:cNvPr id="8" name="Picture 2" descr="C:\Documents and Settings\Admin\Desktop\powerpoint\tshirt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0" y="5454126"/>
            <a:ext cx="961965" cy="131781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26372" y="6317429"/>
            <a:ext cx="7689028" cy="8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61422" y="6163388"/>
            <a:ext cx="27455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SA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يسوع الصبي الصغير يسمع</a:t>
            </a:r>
          </a:p>
        </p:txBody>
      </p:sp>
      <p:pic>
        <p:nvPicPr>
          <p:cNvPr id="11" name="Picture 2" descr="C:\Documents and Settings\Admin\Desktop\New Folder\powerpoint\salve girl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0141" y="5643462"/>
            <a:ext cx="775659" cy="939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506</Words>
  <Application>Microsoft Office PowerPoint</Application>
  <PresentationFormat>Widescreen</PresentationFormat>
  <Paragraphs>133</Paragraphs>
  <Slides>42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Hebrew Scholar</vt:lpstr>
      <vt:lpstr>AXtZouhairBold</vt:lpstr>
      <vt:lpstr>Calibri</vt:lpstr>
      <vt:lpstr>Hacen Beirut Lt X3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New Heights</cp:lastModifiedBy>
  <cp:revision>165</cp:revision>
  <dcterms:created xsi:type="dcterms:W3CDTF">2016-02-22T11:18:44Z</dcterms:created>
  <dcterms:modified xsi:type="dcterms:W3CDTF">2017-02-20T10:43:41Z</dcterms:modified>
</cp:coreProperties>
</file>